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3776464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Выполнила : </a:t>
            </a:r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воспитатель Павлова О.В.</a:t>
            </a:r>
            <a:endParaRPr lang="ru-RU" dirty="0"/>
          </a:p>
        </p:txBody>
      </p:sp>
      <p:pic>
        <p:nvPicPr>
          <p:cNvPr id="4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924945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Мчится огненной стрелой , мчится вдаль машина!</a:t>
            </a:r>
            <a:br>
              <a:rPr lang="ru-RU" sz="2800" dirty="0" smtClean="0"/>
            </a:br>
            <a:r>
              <a:rPr lang="ru-RU" sz="2800" dirty="0" smtClean="0"/>
              <a:t>И зальёт пожар любой</a:t>
            </a:r>
            <a:br>
              <a:rPr lang="ru-RU" sz="2800" dirty="0" smtClean="0"/>
            </a:br>
            <a:r>
              <a:rPr lang="ru-RU" sz="2800" dirty="0" smtClean="0"/>
              <a:t>Смелая дружина.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832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59.ru/wp-content/uploads/2012/09/poj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851920" cy="44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dirty="0" smtClean="0"/>
              <a:t>Воя, мигая, мотором фырча,</a:t>
            </a:r>
            <a:br>
              <a:rPr lang="ru-RU" dirty="0" smtClean="0"/>
            </a:br>
            <a:r>
              <a:rPr lang="ru-RU" dirty="0" smtClean="0"/>
              <a:t>Без опозданий доставит врача.</a:t>
            </a:r>
            <a:br>
              <a:rPr lang="ru-RU" dirty="0" smtClean="0"/>
            </a:br>
            <a:r>
              <a:rPr lang="ru-RU" dirty="0" smtClean="0"/>
              <a:t>Едет, несётся в белой карете</a:t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 smtClean="0">
                <a:solidFill>
                  <a:srgbClr val="FF0000"/>
                </a:solidFill>
              </a:rPr>
              <a:t>скорая помощь </a:t>
            </a:r>
            <a:r>
              <a:rPr lang="ru-RU" dirty="0" smtClean="0"/>
              <a:t>на свете!</a:t>
            </a:r>
            <a:endParaRPr lang="ru-RU" dirty="0"/>
          </a:p>
        </p:txBody>
      </p:sp>
      <p:pic>
        <p:nvPicPr>
          <p:cNvPr id="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715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http://go1.imgsmail.ru/imgpreview?key=http%3A//www.aybolit.org/wp-content/uploads/2012/07/perevezti-bolnogo-posle-infarkta-dnepropetrovsk1-300x225.jpg&amp;mb=imgdb_preview_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265030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Городской он или сельский, </a:t>
            </a:r>
            <a:br>
              <a:rPr lang="ru-RU" sz="3200" dirty="0" smtClean="0"/>
            </a:br>
            <a:r>
              <a:rPr lang="ru-RU" sz="3200" dirty="0" smtClean="0"/>
              <a:t>    Очень важен полицейский. </a:t>
            </a:r>
            <a:br>
              <a:rPr lang="ru-RU" sz="3200" dirty="0" smtClean="0"/>
            </a:br>
            <a:r>
              <a:rPr lang="ru-RU" sz="3200" dirty="0" smtClean="0"/>
              <a:t>Охраняет он закон, </a:t>
            </a:r>
            <a:br>
              <a:rPr lang="ru-RU" sz="3200" dirty="0" smtClean="0"/>
            </a:br>
            <a:r>
              <a:rPr lang="ru-RU" sz="3200" dirty="0" smtClean="0"/>
              <a:t>Наш покой и крепкий сон. </a:t>
            </a:r>
            <a:endParaRPr lang="ru-RU" sz="3200" dirty="0"/>
          </a:p>
        </p:txBody>
      </p:sp>
      <p:pic>
        <p:nvPicPr>
          <p:cNvPr id="4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36912"/>
            <a:ext cx="5616624" cy="38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esekretno.ru/images/uploaded/photo/large/000001/pic-1419-1317879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312368" cy="35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теперь, давай попробуем запомнить несколько дорожных знаков!</a:t>
            </a:r>
            <a:endParaRPr lang="ru-RU" b="1" dirty="0"/>
          </a:p>
        </p:txBody>
      </p:sp>
      <p:pic>
        <p:nvPicPr>
          <p:cNvPr id="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2604" y="1600200"/>
            <a:ext cx="36953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</a:t>
            </a:r>
            <a:endParaRPr lang="ru-RU" sz="3200" dirty="0"/>
          </a:p>
        </p:txBody>
      </p:sp>
      <p:pic>
        <p:nvPicPr>
          <p:cNvPr id="5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3876"/>
            <a:ext cx="4343400" cy="28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Здесь наземный переход,</a:t>
            </a:r>
            <a:br>
              <a:rPr lang="ru-RU" sz="3600" dirty="0" smtClean="0"/>
            </a:br>
            <a:r>
              <a:rPr lang="ru-RU" sz="3600" dirty="0" smtClean="0"/>
              <a:t>Ходит целый день народ.</a:t>
            </a:r>
            <a:br>
              <a:rPr lang="ru-RU" sz="3600" dirty="0" smtClean="0"/>
            </a:br>
            <a:r>
              <a:rPr lang="ru-RU" sz="3600" dirty="0" smtClean="0"/>
              <a:t>Ты, водитель, не грусти,</a:t>
            </a:r>
            <a:br>
              <a:rPr lang="ru-RU" sz="3600" dirty="0" smtClean="0"/>
            </a:br>
            <a:r>
              <a:rPr lang="ru-RU" sz="3600" dirty="0" smtClean="0"/>
              <a:t>Пешехода пропусти!</a:t>
            </a:r>
            <a:endParaRPr lang="ru-RU" sz="3600" dirty="0"/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2943225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Знает каждый пешеход</a:t>
            </a:r>
            <a:br>
              <a:rPr lang="ru-RU" sz="3600" dirty="0" smtClean="0"/>
            </a:br>
            <a:r>
              <a:rPr lang="ru-RU" sz="3600" dirty="0" smtClean="0"/>
              <a:t>Про подземный этот ход.</a:t>
            </a:r>
            <a:br>
              <a:rPr lang="ru-RU" sz="3600" dirty="0" smtClean="0"/>
            </a:br>
            <a:r>
              <a:rPr lang="ru-RU" sz="3600" dirty="0" smtClean="0"/>
              <a:t>Город он не украшает,</a:t>
            </a:r>
            <a:br>
              <a:rPr lang="ru-RU" sz="3600" dirty="0" smtClean="0"/>
            </a:br>
            <a:r>
              <a:rPr lang="ru-RU" sz="3600" dirty="0" smtClean="0"/>
              <a:t>Но машинам не мешает!</a:t>
            </a:r>
            <a:endParaRPr lang="ru-RU" sz="3600" dirty="0"/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92896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278092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Посреди дороги дети,</a:t>
            </a:r>
            <a:br>
              <a:rPr lang="ru-RU" sz="3600" dirty="0" smtClean="0"/>
            </a:br>
            <a:r>
              <a:rPr lang="ru-RU" sz="3600" dirty="0" smtClean="0"/>
              <a:t>Мы всегда за них в ответе.</a:t>
            </a:r>
            <a:br>
              <a:rPr lang="ru-RU" sz="3600" dirty="0" smtClean="0"/>
            </a:br>
            <a:r>
              <a:rPr lang="ru-RU" sz="3600" dirty="0" smtClean="0"/>
              <a:t>Чтоб не плакал их родитель,</a:t>
            </a:r>
            <a:br>
              <a:rPr lang="ru-RU" sz="3600" dirty="0" smtClean="0"/>
            </a:br>
            <a:r>
              <a:rPr lang="ru-RU" sz="3600" dirty="0" smtClean="0"/>
              <a:t>Будь внимательней, водитель!</a:t>
            </a:r>
            <a:endParaRPr lang="ru-RU" sz="3600" dirty="0"/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1839"/>
            <a:ext cx="4343400" cy="28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272" y="2492374"/>
            <a:ext cx="388085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08313" cy="4874220"/>
          </a:xfrm>
        </p:spPr>
        <p:txBody>
          <a:bodyPr>
            <a:noAutofit/>
          </a:bodyPr>
          <a:lstStyle/>
          <a:p>
            <a:r>
              <a:rPr lang="ru-RU" b="1" dirty="0" smtClean="0"/>
              <a:t>У большого перекрестка</a:t>
            </a:r>
          </a:p>
          <a:p>
            <a:r>
              <a:rPr lang="ru-RU" b="1" dirty="0" smtClean="0"/>
              <a:t>Подмигнул мне светофор.</a:t>
            </a:r>
          </a:p>
          <a:p>
            <a:r>
              <a:rPr lang="ru-RU" b="1" dirty="0" smtClean="0"/>
              <a:t>И решил я очень просто</a:t>
            </a:r>
          </a:p>
          <a:p>
            <a:r>
              <a:rPr lang="ru-RU" b="1" dirty="0" smtClean="0"/>
              <a:t>С ним затеять разговор.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"Побежим со мной вприпрыжку?" - </a:t>
            </a:r>
          </a:p>
          <a:p>
            <a:r>
              <a:rPr lang="ru-RU" b="1" dirty="0" smtClean="0"/>
              <a:t>Я сказал. А он в ответ</a:t>
            </a:r>
          </a:p>
          <a:p>
            <a:r>
              <a:rPr lang="ru-RU" b="1" dirty="0" smtClean="0"/>
              <a:t>Зажигает ярко красный</a:t>
            </a:r>
          </a:p>
          <a:p>
            <a:r>
              <a:rPr lang="ru-RU" b="1" dirty="0" smtClean="0"/>
              <a:t>Запрещающий всё цвет.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Подмигнув мне желтым цветом,</a:t>
            </a:r>
          </a:p>
          <a:p>
            <a:r>
              <a:rPr lang="ru-RU" b="1" dirty="0" smtClean="0"/>
              <a:t>Быть внимательным велел.</a:t>
            </a:r>
          </a:p>
          <a:p>
            <a:r>
              <a:rPr lang="ru-RU" b="1" dirty="0" smtClean="0"/>
              <a:t>"Помню, помню я про это!" - </a:t>
            </a:r>
          </a:p>
          <a:p>
            <a:r>
              <a:rPr lang="ru-RU" b="1" dirty="0" smtClean="0"/>
              <a:t>Я в ответ ему пропел.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Вдруг зажегся цвет зеленый.</a:t>
            </a:r>
          </a:p>
          <a:p>
            <a:r>
              <a:rPr lang="ru-RU" b="1" dirty="0" smtClean="0"/>
              <a:t>Знаю я - пора идти!</a:t>
            </a:r>
          </a:p>
          <a:p>
            <a:r>
              <a:rPr lang="ru-RU" b="1" dirty="0" smtClean="0"/>
              <a:t>"До свидания, </a:t>
            </a:r>
            <a:r>
              <a:rPr lang="ru-RU" b="1" dirty="0" err="1" smtClean="0"/>
              <a:t>светофорчик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Всем - счастливого пу</a:t>
            </a:r>
            <a:r>
              <a:rPr lang="ru-RU" dirty="0" smtClean="0"/>
              <a:t>ти!"</a:t>
            </a:r>
          </a:p>
          <a:p>
            <a:endParaRPr lang="ru-RU" dirty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628801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Цели презентации: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136904" cy="561662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различных видах городского транспорта, особенностях их внешнего вида и назначения («Скорая помощь», «Пожарная», ,«Полиция», трамвай, троллейбус, автобус).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Знакомство со знаками дорожного движения «Пешеходный переход», «Остановка общественного транспорта», «Дети».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назначении светофора.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679954"/>
            <a:ext cx="4191000" cy="25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1627584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 descr="http://test.org.ua/uploads/2008/svetofor_01_6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664296" cy="32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istergid.ru/image/upload/2011-08-06/330026694634_38681_y_daf745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40050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свидания,ребята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18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Всем ребятам умным ясно:</a:t>
            </a:r>
            <a:br>
              <a:rPr lang="ru-RU" dirty="0" smtClean="0"/>
            </a:br>
            <a:r>
              <a:rPr lang="ru-RU" dirty="0" smtClean="0"/>
              <a:t>Где дорога – там опасно!</a:t>
            </a:r>
            <a:br>
              <a:rPr lang="ru-RU" dirty="0" smtClean="0"/>
            </a:br>
            <a:r>
              <a:rPr lang="ru-RU" dirty="0" smtClean="0"/>
              <a:t>Отыщи-ка, пешеход</a:t>
            </a:r>
            <a:br>
              <a:rPr lang="ru-RU" dirty="0" smtClean="0"/>
            </a:br>
            <a:r>
              <a:rPr lang="ru-RU" dirty="0" smtClean="0"/>
              <a:t>Чёрно-белый переход!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горит зелёный свет?</a:t>
            </a:r>
            <a:br>
              <a:rPr lang="ru-RU" dirty="0" smtClean="0"/>
            </a:br>
            <a:r>
              <a:rPr lang="ru-RU" dirty="0" smtClean="0"/>
              <a:t>Светофора вовсе нет?</a:t>
            </a:r>
            <a:br>
              <a:rPr lang="ru-RU" dirty="0" smtClean="0"/>
            </a:br>
            <a:r>
              <a:rPr lang="ru-RU" dirty="0" smtClean="0"/>
              <a:t>Что такое? Как же так?</a:t>
            </a:r>
            <a:br>
              <a:rPr lang="ru-RU" dirty="0" smtClean="0"/>
            </a:br>
            <a:r>
              <a:rPr lang="ru-RU" dirty="0" smtClean="0"/>
              <a:t>Посмотри на синий знак.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Человечек в нём идёт?</a:t>
            </a:r>
            <a:br>
              <a:rPr lang="ru-RU" dirty="0" smtClean="0"/>
            </a:br>
            <a:r>
              <a:rPr lang="ru-RU" dirty="0" smtClean="0"/>
              <a:t>Значит – это переход.</a:t>
            </a:r>
            <a:br>
              <a:rPr lang="ru-RU" dirty="0" smtClean="0"/>
            </a:br>
            <a:r>
              <a:rPr lang="ru-RU" dirty="0" smtClean="0"/>
              <a:t>У дороги смирно встань,</a:t>
            </a:r>
            <a:br>
              <a:rPr lang="ru-RU" dirty="0" smtClean="0"/>
            </a:br>
            <a:r>
              <a:rPr lang="ru-RU" dirty="0" smtClean="0"/>
              <a:t>Не беги, не хулигань,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Маму за руку бери,</a:t>
            </a:r>
            <a:br>
              <a:rPr lang="ru-RU" dirty="0" smtClean="0"/>
            </a:br>
            <a:r>
              <a:rPr lang="ru-RU" dirty="0" smtClean="0"/>
              <a:t>Вправо-влево посмотри!</a:t>
            </a:r>
            <a:br>
              <a:rPr lang="ru-RU" dirty="0" smtClean="0"/>
            </a:br>
            <a:r>
              <a:rPr lang="ru-RU" dirty="0" smtClean="0"/>
              <a:t>Приглашает переход:</a:t>
            </a:r>
            <a:br>
              <a:rPr lang="ru-RU" dirty="0" smtClean="0"/>
            </a:br>
            <a:r>
              <a:rPr lang="ru-RU" dirty="0" smtClean="0"/>
              <a:t>- Проходи по мне вперёд!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Расширить знания о переходах - подземном и наземном. </a:t>
            </a:r>
          </a:p>
          <a:p>
            <a:r>
              <a:rPr lang="ru-RU" dirty="0" smtClean="0"/>
              <a:t>Обогащение знаний о транспорте. </a:t>
            </a:r>
          </a:p>
          <a:p>
            <a:r>
              <a:rPr lang="ru-RU" dirty="0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r>
              <a:rPr lang="ru-RU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Привет, </a:t>
            </a:r>
            <a:r>
              <a:rPr lang="ru-RU" b="1" dirty="0" err="1" smtClean="0"/>
              <a:t>ребята!Я</a:t>
            </a:r>
            <a:r>
              <a:rPr lang="ru-RU" b="1" dirty="0" smtClean="0"/>
              <a:t> </a:t>
            </a:r>
            <a:r>
              <a:rPr lang="ru-RU" b="1" dirty="0" err="1" smtClean="0"/>
              <a:t>Зайчишка-Торопышка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 очень люблю изучать правила дорожного </a:t>
            </a:r>
            <a:r>
              <a:rPr lang="ru-RU" dirty="0" err="1" smtClean="0"/>
              <a:t>движения,а</a:t>
            </a:r>
            <a:r>
              <a:rPr lang="ru-RU" dirty="0" smtClean="0"/>
              <a:t> вы?</a:t>
            </a:r>
          </a:p>
          <a:p>
            <a:r>
              <a:rPr lang="ru-RU" dirty="0" smtClean="0"/>
              <a:t>Давайте изучать вместе!!!</a:t>
            </a:r>
            <a:endParaRPr lang="ru-RU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Вот как много транспорта на дороге!!!А какие виды транспорта вы знаете???</a:t>
            </a:r>
            <a:endParaRPr lang="ru-RU" b="1" dirty="0"/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86663" y="1554163"/>
            <a:ext cx="37230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410445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Это что, велосипед? Нет дверей, кабины нет! Лихо мчится, тарахтит, вдоль по улице летит,</a:t>
            </a:r>
            <a:br>
              <a:rPr lang="ru-RU" b="1" i="1" dirty="0" smtClean="0"/>
            </a:br>
            <a:r>
              <a:rPr lang="ru-RU" b="1" i="1" dirty="0" smtClean="0"/>
              <a:t>Быстрей всех машин несётся, </a:t>
            </a:r>
            <a:r>
              <a:rPr lang="ru-RU" b="1" i="1" dirty="0" smtClean="0">
                <a:solidFill>
                  <a:srgbClr val="FF0000"/>
                </a:solidFill>
              </a:rPr>
              <a:t>мотоциклом</a:t>
            </a:r>
            <a:r>
              <a:rPr lang="ru-RU" b="1" i="1" dirty="0" smtClean="0"/>
              <a:t> он зовётся.</a:t>
            </a:r>
            <a:br>
              <a:rPr lang="ru-RU" b="1" i="1" dirty="0" smtClean="0"/>
            </a:br>
            <a:r>
              <a:rPr lang="ru-RU" b="1" i="1" dirty="0" smtClean="0"/>
              <a:t>Сидит, как всадник на коне, водитель на его спине!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. Быстрей всех машин несётся, мотоциклом он зовётс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2848" cy="416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endParaRPr lang="ru-RU" dirty="0"/>
          </a:p>
        </p:txBody>
      </p:sp>
      <p:pic>
        <p:nvPicPr>
          <p:cNvPr id="4" name="Рисунок 3" descr="http://gazeta.a42.ru/images/lenta/19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9"/>
            <a:ext cx="76328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3946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80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Троллейбус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8792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 smtClean="0"/>
            </a:br>
            <a:r>
              <a:rPr lang="ru-RU" b="1" i="1" dirty="0" smtClean="0"/>
              <a:t>Такой вагон, запоминай,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трамва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660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437</TotalTime>
  <Words>315</Words>
  <Application>Microsoft Office PowerPoint</Application>
  <PresentationFormat>Экран (4:3)</PresentationFormat>
  <Paragraphs>58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vt:lpstr>
      <vt:lpstr>Цели презентации: </vt:lpstr>
      <vt:lpstr>Задачи:</vt:lpstr>
      <vt:lpstr>Привет, ребята!Я Зайчишка-Торопышка!</vt:lpstr>
      <vt:lpstr>Вот как много транспорта на дороге!!!А какие виды транспорта вы знаете???</vt:lpstr>
      <vt:lpstr>Слайд 6</vt:lpstr>
      <vt:lpstr>Слайд 7</vt:lpstr>
      <vt:lpstr>Слайд 8</vt:lpstr>
      <vt:lpstr>Слайд 9</vt:lpstr>
      <vt:lpstr>Мчится огненной стрелой , мчится вдаль машина! И зальёт пожар любой Смелая дружина. (Пожарная машина)</vt:lpstr>
      <vt:lpstr>Воя, мигая, мотором фырча, Без опозданий доставит врача. Едет, несётся в белой карете Самая скорая помощь на свете!</vt:lpstr>
      <vt:lpstr>Городской он или сельский,      Очень важен полицейский.  Охраняет он закон,  Наш покой и крепкий сон. 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Слайд 21</vt:lpstr>
      <vt:lpstr>Вот  как много мы узнали!!!</vt:lpstr>
      <vt:lpstr>До свидания,ребята!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</cp:lastModifiedBy>
  <cp:revision>45</cp:revision>
  <dcterms:created xsi:type="dcterms:W3CDTF">2013-02-13T06:47:23Z</dcterms:created>
  <dcterms:modified xsi:type="dcterms:W3CDTF">2016-10-25T16:33:55Z</dcterms:modified>
</cp:coreProperties>
</file>